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6858000" cy="9906000" type="A4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2340" y="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92B6-F11C-41C9-8BCF-244124D64897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AF161-D8AF-4E43-99BE-60923BD69E8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AF161-D8AF-4E43-99BE-60923BD69E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669CD-8A8D-488C-A36E-2A39534DDF2F}" type="datetimeFigureOut">
              <a:rPr kumimoji="1" lang="ja-JP" altLang="en-US" smtClean="0"/>
              <a:pPr/>
              <a:t>2017/1/5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811D2-6D31-4704-97AE-1C87B42A6F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841368"/>
            <a:ext cx="6762748" cy="205442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kumimoji="1" lang="en-US" altLang="ja-JP" sz="48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[</a:t>
            </a:r>
            <a:r>
              <a:rPr kumimoji="1" lang="ja-JP" altLang="en-US" sz="48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知る、ふれる、つくる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]</a:t>
            </a:r>
            <a:br>
              <a:rPr kumimoji="1" lang="en-US" altLang="ja-JP" sz="48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1" lang="ja-JP" altLang="en-US" sz="40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～「真珠」の</a:t>
            </a:r>
            <a:r>
              <a:rPr kumimoji="1" lang="en-US" altLang="ja-JP" sz="40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workshop</a:t>
            </a:r>
            <a:r>
              <a:rPr kumimoji="1" lang="ja-JP" altLang="en-US" sz="4000" dirty="0">
                <a:solidFill>
                  <a:schemeClr val="accent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～</a:t>
            </a:r>
            <a:endParaRPr kumimoji="1" lang="ja-JP" altLang="en-US" sz="6000" dirty="0">
              <a:solidFill>
                <a:schemeClr val="accent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9053" y="5646412"/>
            <a:ext cx="6858000" cy="498763"/>
          </a:xfrm>
          <a:prstGeom prst="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［</a:t>
            </a:r>
            <a:r>
              <a:rPr lang="en-US" altLang="ja-JP" sz="2400" b="1" dirty="0"/>
              <a:t>2017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1</a:t>
            </a:r>
            <a:r>
              <a:rPr lang="ja-JP" altLang="en-US" sz="2400" b="1" dirty="0"/>
              <a:t>月</a:t>
            </a:r>
            <a:r>
              <a:rPr lang="en-US" altLang="ja-JP" sz="2400" b="1" dirty="0"/>
              <a:t>28</a:t>
            </a:r>
            <a:r>
              <a:rPr lang="ja-JP" altLang="en-US" sz="2400" b="1" dirty="0"/>
              <a:t>日　土曜日　</a:t>
            </a:r>
            <a:r>
              <a:rPr lang="en-US" altLang="ja-JP" sz="2400" b="1" dirty="0"/>
              <a:t>13</a:t>
            </a:r>
            <a:r>
              <a:rPr lang="ja-JP" altLang="en-US" sz="2400" b="1" dirty="0"/>
              <a:t>：</a:t>
            </a:r>
            <a:r>
              <a:rPr lang="en-US" altLang="ja-JP" sz="2400" b="1" dirty="0"/>
              <a:t>00</a:t>
            </a:r>
            <a:r>
              <a:rPr lang="ja-JP" altLang="en-US" sz="2400" b="1" dirty="0"/>
              <a:t>～</a:t>
            </a:r>
            <a:r>
              <a:rPr lang="en-US" altLang="ja-JP" sz="2400" b="1" dirty="0"/>
              <a:t>15</a:t>
            </a:r>
            <a:r>
              <a:rPr lang="ja-JP" altLang="en-US" sz="2400" b="1" dirty="0"/>
              <a:t>：</a:t>
            </a:r>
            <a:r>
              <a:rPr lang="en-US" altLang="ja-JP" sz="2400" b="1" dirty="0"/>
              <a:t>30</a:t>
            </a:r>
            <a:r>
              <a:rPr lang="ja-JP" altLang="en-US" sz="2400" b="1" dirty="0"/>
              <a:t>］</a:t>
            </a:r>
            <a:endParaRPr lang="en-US" altLang="ja-JP" sz="2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6145175"/>
            <a:ext cx="6858000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kumimoji="1" lang="ja-JP" altLang="en-US" sz="2000" b="1" dirty="0"/>
              <a:t>場所</a:t>
            </a:r>
            <a:r>
              <a:rPr lang="ja-JP" altLang="en-US" sz="2000" b="1" dirty="0"/>
              <a:t>：</a:t>
            </a:r>
            <a:r>
              <a:rPr lang="ja-JP" altLang="en-US" sz="2000" b="1" dirty="0"/>
              <a:t>大阪市西区西本町</a:t>
            </a:r>
            <a:r>
              <a:rPr lang="en-US" altLang="ja-JP" sz="2000" b="1" dirty="0"/>
              <a:t>1-8-2</a:t>
            </a:r>
            <a:r>
              <a:rPr lang="ja-JP" altLang="en-US" sz="2000" b="1" dirty="0"/>
              <a:t>三晃ビル </a:t>
            </a:r>
            <a:r>
              <a:rPr lang="en-US" altLang="ja-JP" sz="2000" b="1" dirty="0"/>
              <a:t>902</a:t>
            </a:r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>
              <a:lnSpc>
                <a:spcPts val="2800"/>
              </a:lnSpc>
            </a:pPr>
            <a:r>
              <a:rPr lang="ja-JP" altLang="en-US" sz="2000" b="1" dirty="0"/>
              <a:t>　　　　　ﾌｭｰﾁｬｰ･ﾌｧｼﾘﾃｰｼｮﾝ　ｶﾌｪ</a:t>
            </a:r>
            <a:endParaRPr kumimoji="1" lang="en-US" altLang="ja-JP" sz="2000" b="1" dirty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ja-JP" altLang="en-US" sz="2000" b="1" dirty="0"/>
              <a:t>参加費：</a:t>
            </a:r>
            <a:r>
              <a:rPr lang="en-US" altLang="ja-JP" sz="2000" b="1" dirty="0"/>
              <a:t>20,000</a:t>
            </a:r>
            <a:r>
              <a:rPr lang="ja-JP" altLang="en-US" sz="2000" b="1" dirty="0"/>
              <a:t>円　（真珠を含み）</a:t>
            </a:r>
            <a:endParaRPr lang="en-US" altLang="ja-JP" sz="2000" b="1" dirty="0"/>
          </a:p>
          <a:p>
            <a:pPr>
              <a:lnSpc>
                <a:spcPts val="2800"/>
              </a:lnSpc>
              <a:buFont typeface="Arial" pitchFamily="34" charset="0"/>
              <a:buChar char="•"/>
            </a:pPr>
            <a:r>
              <a:rPr lang="ja-JP" altLang="en-US" sz="2000" b="1" dirty="0"/>
              <a:t>お申込み：</a:t>
            </a:r>
            <a:r>
              <a:rPr kumimoji="1" lang="ja-JP" altLang="en-US" sz="2000" b="1" dirty="0"/>
              <a:t>オフィス今岡　</a:t>
            </a:r>
            <a:r>
              <a:rPr kumimoji="1" lang="en-US" altLang="ja-JP" sz="2000" b="1" dirty="0"/>
              <a:t>imaoka1717@gmail.com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2928" y="7678809"/>
            <a:ext cx="63540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オバマ大統領夫人のパールネックレスをデザインした伊勢在住の真珠デザイナー、山本真木さんからのメッセージ。「</a:t>
            </a:r>
            <a:r>
              <a:rPr lang="ja-JP" altLang="en-US" dirty="0"/>
              <a:t>真珠の生まれる豊かな伊勢志摩の海のこと、どうして伊勢志摩の海からできたのか、真珠を守る人々、形にする人々のことを、今の伊勢志摩の視点からお話いたします」</a:t>
            </a:r>
            <a:endParaRPr lang="en-US" altLang="ja-JP" dirty="0"/>
          </a:p>
          <a:p>
            <a:r>
              <a:rPr lang="ja-JP" altLang="en-US" dirty="0"/>
              <a:t>実際に質の良い真珠を使い、タックピンとブレスレットをご自身で制作し、お持ち帰りいただきます。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38947" cy="38469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AC9C89-FEDC-41A2-8865-7C4960699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イベント告知チラシ</Template>
  <TotalTime>0</TotalTime>
  <Words>112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28_Eventkokuchi_chirashi</vt:lpstr>
      <vt:lpstr>[知る、ふれる、つくる] ～「真珠」のworkshop～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2017-01-05T10:28:09Z</dcterms:created>
  <dcterms:modified xsi:type="dcterms:W3CDTF">2017-01-05T10:49:47Z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